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9" r:id="rId4"/>
    <p:sldId id="271" r:id="rId5"/>
    <p:sldId id="25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Apollonious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Rhodes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Meander of </a:t>
            </a:r>
            <a:r>
              <a:rPr lang="en-US" sz="2400" dirty="0" smtClean="0"/>
              <a:t>Athens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Theocritus </a:t>
            </a:r>
            <a:r>
              <a:rPr lang="en-US" sz="2400" dirty="0"/>
              <a:t>of </a:t>
            </a:r>
            <a:r>
              <a:rPr lang="en-US" sz="2400" dirty="0" smtClean="0"/>
              <a:t>Syracuse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Callimachus </a:t>
            </a:r>
            <a:r>
              <a:rPr lang="en-US" sz="2400" dirty="0"/>
              <a:t>of </a:t>
            </a:r>
            <a:r>
              <a:rPr lang="en-US" sz="2400" dirty="0" smtClean="0"/>
              <a:t>Alexandria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Hieronymous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err="1" smtClean="0"/>
              <a:t>Cardia</a:t>
            </a:r>
            <a:endParaRPr lang="en-US" sz="2400" dirty="0" smtClean="0"/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Literature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Polybius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235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ART: Literature</vt:lpstr>
      <vt:lpstr>ART: Literature</vt:lpstr>
      <vt:lpstr>ART: Literature</vt:lpstr>
      <vt:lpstr>ART: Literature</vt:lpstr>
      <vt:lpstr>ART: Literature</vt:lpstr>
      <vt:lpstr>ART: Literature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22</cp:revision>
  <dcterms:created xsi:type="dcterms:W3CDTF">2017-02-12T16:41:56Z</dcterms:created>
  <dcterms:modified xsi:type="dcterms:W3CDTF">2017-02-12T23:35:39Z</dcterms:modified>
</cp:coreProperties>
</file>