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9" r:id="rId4"/>
    <p:sldId id="271" r:id="rId5"/>
    <p:sldId id="257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Other Great Architecture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Museum of Alexandria</a:t>
            </a:r>
          </a:p>
          <a:p>
            <a:r>
              <a:rPr lang="en-US" sz="2400" dirty="0"/>
              <a:t>Where:</a:t>
            </a:r>
          </a:p>
          <a:p>
            <a:r>
              <a:rPr lang="en-US" sz="2400" dirty="0"/>
              <a:t>When:</a:t>
            </a:r>
          </a:p>
          <a:p>
            <a:r>
              <a:rPr lang="en-US" sz="2400" dirty="0"/>
              <a:t>What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Other Great Architecture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Library </a:t>
            </a:r>
            <a:r>
              <a:rPr lang="en-US" sz="2400" dirty="0"/>
              <a:t>of Alexandria</a:t>
            </a:r>
          </a:p>
          <a:p>
            <a:r>
              <a:rPr lang="en-US" sz="2400" dirty="0"/>
              <a:t>Where:</a:t>
            </a:r>
          </a:p>
          <a:p>
            <a:r>
              <a:rPr lang="en-US" sz="2400" dirty="0"/>
              <a:t>When:</a:t>
            </a:r>
          </a:p>
          <a:p>
            <a:r>
              <a:rPr lang="en-US" sz="2400" dirty="0"/>
              <a:t>What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Other Great Architecture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Altar </a:t>
            </a:r>
            <a:r>
              <a:rPr lang="en-US" sz="2400" dirty="0"/>
              <a:t>of Zeus of Pergamum</a:t>
            </a:r>
          </a:p>
          <a:p>
            <a:r>
              <a:rPr lang="en-US" sz="2400" dirty="0"/>
              <a:t>Where:</a:t>
            </a:r>
          </a:p>
          <a:p>
            <a:r>
              <a:rPr lang="en-US" sz="2400" dirty="0"/>
              <a:t>When:</a:t>
            </a:r>
          </a:p>
          <a:p>
            <a:r>
              <a:rPr lang="en-US" sz="2400" dirty="0"/>
              <a:t>What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Other Great Architecture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Petra</a:t>
            </a:r>
            <a:endParaRPr lang="en-US" sz="2400" dirty="0"/>
          </a:p>
          <a:p>
            <a:r>
              <a:rPr lang="en-US" sz="2400" dirty="0"/>
              <a:t>Where:</a:t>
            </a:r>
          </a:p>
          <a:p>
            <a:r>
              <a:rPr lang="en-US" sz="2400" dirty="0"/>
              <a:t>When:</a:t>
            </a:r>
          </a:p>
          <a:p>
            <a:r>
              <a:rPr lang="en-US" sz="2400" dirty="0"/>
              <a:t>What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203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ART: Other Great Architecture</vt:lpstr>
      <vt:lpstr>ART: Other Great Architecture</vt:lpstr>
      <vt:lpstr>ART: Other Great Architecture</vt:lpstr>
      <vt:lpstr>ART: Other Great Architecture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22</cp:revision>
  <dcterms:created xsi:type="dcterms:W3CDTF">2017-02-12T16:41:56Z</dcterms:created>
  <dcterms:modified xsi:type="dcterms:W3CDTF">2017-02-12T23:35:13Z</dcterms:modified>
</cp:coreProperties>
</file>