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69" r:id="rId4"/>
    <p:sldId id="271" r:id="rId5"/>
    <p:sldId id="265" r:id="rId6"/>
    <p:sldId id="300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Philosophy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Zeno of </a:t>
            </a:r>
            <a:r>
              <a:rPr lang="en-US" sz="2400" dirty="0" err="1"/>
              <a:t>Cition</a:t>
            </a:r>
            <a:endParaRPr lang="en-US" sz="2400" dirty="0"/>
          </a:p>
          <a:p>
            <a:r>
              <a:rPr lang="en-US" sz="2400" dirty="0" smtClean="0"/>
              <a:t>What he believed:</a:t>
            </a:r>
          </a:p>
          <a:p>
            <a:r>
              <a:rPr lang="en-US" sz="2400" dirty="0" smtClean="0"/>
              <a:t>Why he matters:</a:t>
            </a:r>
          </a:p>
          <a:p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Philosophy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Epictetus</a:t>
            </a:r>
            <a:endParaRPr lang="en-US" sz="2400" dirty="0"/>
          </a:p>
          <a:p>
            <a:r>
              <a:rPr lang="en-US" sz="2400" dirty="0" smtClean="0"/>
              <a:t>What he believed 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Philosophy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Eupicurus</a:t>
            </a:r>
            <a:r>
              <a:rPr lang="en-US" sz="2400" dirty="0" smtClean="0"/>
              <a:t> </a:t>
            </a:r>
            <a:r>
              <a:rPr lang="en-US" sz="2400" dirty="0"/>
              <a:t>of Samos</a:t>
            </a:r>
          </a:p>
          <a:p>
            <a:r>
              <a:rPr lang="en-US" sz="2400" dirty="0" smtClean="0"/>
              <a:t>What he believed 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Philosophy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Diogenes</a:t>
            </a:r>
          </a:p>
          <a:p>
            <a:r>
              <a:rPr lang="en-US" sz="2400" dirty="0" smtClean="0"/>
              <a:t>What he believed:</a:t>
            </a:r>
          </a:p>
          <a:p>
            <a:r>
              <a:rPr lang="en-US" sz="2400" dirty="0" smtClean="0"/>
              <a:t>Why he matters:</a:t>
            </a:r>
          </a:p>
          <a:p>
            <a:endParaRPr lang="en-US" sz="2400" dirty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INTELLECT: Philosophy</vt:lpstr>
      <vt:lpstr>INTELLECT: Philosophy</vt:lpstr>
      <vt:lpstr>INTELLECT: Philosophy</vt:lpstr>
      <vt:lpstr>INTELLECT: Philosophy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24</cp:revision>
  <dcterms:created xsi:type="dcterms:W3CDTF">2017-02-12T16:41:56Z</dcterms:created>
  <dcterms:modified xsi:type="dcterms:W3CDTF">2017-02-12T23:36:36Z</dcterms:modified>
</cp:coreProperties>
</file>