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69" r:id="rId4"/>
    <p:sldId id="271" r:id="rId5"/>
    <p:sldId id="262" r:id="rId6"/>
    <p:sldId id="288" r:id="rId7"/>
    <p:sldId id="289" r:id="rId8"/>
    <p:sldId id="29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7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fld id="{7DF099BE-711D-46C7-B817-A0725FE1B746}" type="datetimeFigureOut">
              <a:rPr lang="en-US" smtClean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fld id="{431C5246-7839-41F6-A5ED-7BFA7164C8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Rockwell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Rockwell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Rockwell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Rockwell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Rockwell" pitchFamily="18" charset="0"/>
              </a:rPr>
              <a:t>The Hellenistic World, 323 - 31 BC</a:t>
            </a:r>
            <a:endParaRPr lang="en-US" sz="6000" b="1" dirty="0">
              <a:latin typeface="Rockwell" pitchFamily="18" charset="0"/>
            </a:endParaRPr>
          </a:p>
        </p:txBody>
      </p:sp>
      <p:pic>
        <p:nvPicPr>
          <p:cNvPr id="11266" name="Picture 2" descr="Image result for diadoc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19923"/>
            <a:ext cx="8610600" cy="4961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Rockwell" pitchFamily="18" charset="0"/>
              </a:rPr>
              <a:t>Group Members</a:t>
            </a:r>
            <a:endParaRPr lang="en-US" sz="3200" dirty="0">
              <a:latin typeface="Rockwell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600200"/>
            <a:ext cx="8686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Rockwell" pitchFamily="18" charset="0"/>
              </a:rPr>
              <a:t>Class Period: &lt;insert 1, 2, or 3 here&gt;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Rockwell" pitchFamily="18" charset="0"/>
                <a:ea typeface="+mn-ea"/>
                <a:cs typeface="+mn-cs"/>
              </a:rPr>
              <a:t>Names: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Great Pyramid of Giza</a:t>
            </a:r>
          </a:p>
          <a:p>
            <a:r>
              <a:rPr lang="en-US" sz="2400" dirty="0" smtClean="0">
                <a:latin typeface="Rockwell" pitchFamily="18" charset="0"/>
              </a:rPr>
              <a:t>Where: Giza, Egypt</a:t>
            </a:r>
          </a:p>
          <a:p>
            <a:r>
              <a:rPr lang="en-US" sz="2400" dirty="0" smtClean="0">
                <a:latin typeface="Rockwell" pitchFamily="18" charset="0"/>
              </a:rPr>
              <a:t>When: </a:t>
            </a:r>
            <a:r>
              <a:rPr lang="en-US" sz="2400" dirty="0"/>
              <a:t>2584–2561 BC</a:t>
            </a:r>
            <a:endParaRPr lang="en-US" sz="2400" dirty="0" smtClean="0">
              <a:latin typeface="Rockwell" pitchFamily="18" charset="0"/>
            </a:endParaRPr>
          </a:p>
          <a:p>
            <a:r>
              <a:rPr lang="en-US" sz="2400" dirty="0" smtClean="0">
                <a:latin typeface="Rockwell" pitchFamily="18" charset="0"/>
              </a:rPr>
              <a:t>What: The tomb of Egyptian Pharaoh Khufu was the </a:t>
            </a:r>
            <a:r>
              <a:rPr lang="en-US" sz="2400" dirty="0" smtClean="0"/>
              <a:t>world’s </a:t>
            </a:r>
            <a:r>
              <a:rPr lang="en-US" sz="2400" dirty="0" smtClean="0">
                <a:latin typeface="Rockwell" pitchFamily="18" charset="0"/>
              </a:rPr>
              <a:t>tallest building for 3800 years. It is the only surviving ancient wonder.</a:t>
            </a:r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55298" name="Picture 2" descr="Image result for Great Pyramid of Gi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0268" y="1676400"/>
            <a:ext cx="3741801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Hanging </a:t>
            </a:r>
            <a:r>
              <a:rPr lang="en-US" sz="2400" dirty="0">
                <a:latin typeface="Rockwell" pitchFamily="18" charset="0"/>
              </a:rPr>
              <a:t>Gardens of Babylon</a:t>
            </a:r>
          </a:p>
          <a:p>
            <a:r>
              <a:rPr lang="en-US" sz="2400" dirty="0" smtClean="0">
                <a:latin typeface="Rockwell" pitchFamily="18" charset="0"/>
              </a:rPr>
              <a:t>Where: Babylon, Mesopotamia</a:t>
            </a:r>
          </a:p>
          <a:p>
            <a:r>
              <a:rPr lang="en-US" sz="2400" dirty="0" smtClean="0">
                <a:latin typeface="Rockwell" pitchFamily="18" charset="0"/>
              </a:rPr>
              <a:t>When: c. 600 BC</a:t>
            </a:r>
          </a:p>
          <a:p>
            <a:r>
              <a:rPr lang="en-US" sz="2400" dirty="0" smtClean="0">
                <a:latin typeface="Rockwell" pitchFamily="18" charset="0"/>
              </a:rPr>
              <a:t>What: </a:t>
            </a:r>
            <a:r>
              <a:rPr lang="en-US" sz="2400" dirty="0" smtClean="0"/>
              <a:t>Nebuchadnezzar II built tiered </a:t>
            </a:r>
            <a:r>
              <a:rPr lang="en-US" sz="2400" dirty="0"/>
              <a:t>gardens </a:t>
            </a:r>
            <a:r>
              <a:rPr lang="en-US" sz="2400" dirty="0" smtClean="0"/>
              <a:t>of </a:t>
            </a:r>
            <a:r>
              <a:rPr lang="en-US" sz="2400" dirty="0"/>
              <a:t>trees, shrubs, and </a:t>
            </a:r>
            <a:r>
              <a:rPr lang="en-US" sz="2400" dirty="0" smtClean="0"/>
              <a:t>vines for his</a:t>
            </a:r>
            <a:r>
              <a:rPr lang="en-US" sz="2400" dirty="0"/>
              <a:t> </a:t>
            </a:r>
            <a:r>
              <a:rPr lang="en-US" sz="2400" dirty="0" smtClean="0"/>
              <a:t>wife who missed her lush, green homeland. The location </a:t>
            </a:r>
            <a:r>
              <a:rPr lang="en-US" sz="2400" dirty="0"/>
              <a:t>has not been </a:t>
            </a:r>
            <a:r>
              <a:rPr lang="en-US" sz="2400" dirty="0" smtClean="0"/>
              <a:t>found. Some doubt it truly existed. If </a:t>
            </a:r>
            <a:r>
              <a:rPr lang="en-US" sz="2400" dirty="0"/>
              <a:t>it </a:t>
            </a:r>
            <a:r>
              <a:rPr lang="en-US" sz="2400" dirty="0" smtClean="0"/>
              <a:t>did, </a:t>
            </a:r>
            <a:r>
              <a:rPr lang="en-US" sz="2400" dirty="0"/>
              <a:t>it was </a:t>
            </a:r>
            <a:r>
              <a:rPr lang="en-US" sz="2400" dirty="0" smtClean="0"/>
              <a:t>destroyed in ancient times.</a:t>
            </a:r>
            <a:endParaRPr lang="en-US" sz="2400" dirty="0" smtClean="0">
              <a:latin typeface="Rockwell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Rockwell" pitchFamily="18" charset="0"/>
            </a:endParaRPr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54274" name="Picture 2" descr="Image result for Hanging Gardens of Babyl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52" y="1133513"/>
            <a:ext cx="3771848" cy="2828887"/>
          </a:xfrm>
          <a:prstGeom prst="rect">
            <a:avLst/>
          </a:prstGeom>
          <a:noFill/>
        </p:spPr>
      </p:pic>
      <p:pic>
        <p:nvPicPr>
          <p:cNvPr id="54276" name="Picture 4" descr="https://farm1.staticflickr.com/705/20849429328_8d92613d42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6307" y="4038600"/>
            <a:ext cx="3716718" cy="2628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INTELLECT: Mathematics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Euclid</a:t>
            </a:r>
            <a:endParaRPr lang="en-US" sz="2400" dirty="0"/>
          </a:p>
          <a:p>
            <a:r>
              <a:rPr lang="en-US" sz="2400" dirty="0" smtClean="0"/>
              <a:t>What he discovered:</a:t>
            </a:r>
          </a:p>
          <a:p>
            <a:r>
              <a:rPr lang="en-US" sz="2400" dirty="0" smtClean="0"/>
              <a:t>Why he matters:</a:t>
            </a:r>
            <a:endParaRPr lang="en-US" sz="2400" dirty="0"/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INTELLECT: Mathematics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Archimedes </a:t>
            </a:r>
            <a:r>
              <a:rPr lang="en-US" sz="2400" dirty="0"/>
              <a:t>of Syracuse</a:t>
            </a:r>
          </a:p>
          <a:p>
            <a:r>
              <a:rPr lang="en-US" sz="2400" dirty="0" smtClean="0"/>
              <a:t>What he discovered:</a:t>
            </a:r>
          </a:p>
          <a:p>
            <a:r>
              <a:rPr lang="en-US" sz="2400" dirty="0" smtClean="0"/>
              <a:t>Why he matters: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INTELLECT: Mathematics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Hypatia</a:t>
            </a:r>
            <a:endParaRPr lang="en-US" sz="2400" dirty="0"/>
          </a:p>
          <a:p>
            <a:r>
              <a:rPr lang="en-US" sz="2400" dirty="0" smtClean="0"/>
              <a:t>What she wrote:</a:t>
            </a:r>
          </a:p>
          <a:p>
            <a:r>
              <a:rPr lang="en-US" sz="2400" dirty="0" smtClean="0"/>
              <a:t>Why she matters:</a:t>
            </a:r>
            <a:endParaRPr lang="en-US" sz="2400" dirty="0"/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INTELLECT: Astronomy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Aristarchus </a:t>
            </a:r>
            <a:r>
              <a:rPr lang="en-US" sz="2400" dirty="0"/>
              <a:t>of Samos</a:t>
            </a:r>
          </a:p>
          <a:p>
            <a:r>
              <a:rPr lang="en-US" sz="2400" dirty="0" smtClean="0"/>
              <a:t>What he discovered:</a:t>
            </a:r>
          </a:p>
          <a:p>
            <a:r>
              <a:rPr lang="en-US" sz="2400" dirty="0" smtClean="0"/>
              <a:t>Why he matters: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199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Hellenistic World, 323 - 31 BC</vt:lpstr>
      <vt:lpstr>Group Members</vt:lpstr>
      <vt:lpstr>The Seven Wonders of the Ancient World</vt:lpstr>
      <vt:lpstr>The Seven Wonders of the Ancient World</vt:lpstr>
      <vt:lpstr>INTELLECT: Mathematics</vt:lpstr>
      <vt:lpstr>INTELLECT: Mathematics</vt:lpstr>
      <vt:lpstr>INTELLECT: Mathematics</vt:lpstr>
      <vt:lpstr>INTELLECT: Astronomy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Hellenistic World, 323 - 31 BC</dc:title>
  <dc:creator>David William Phillips</dc:creator>
  <cp:lastModifiedBy>David William Phillips</cp:lastModifiedBy>
  <cp:revision>23</cp:revision>
  <dcterms:created xsi:type="dcterms:W3CDTF">2017-02-12T16:41:56Z</dcterms:created>
  <dcterms:modified xsi:type="dcterms:W3CDTF">2017-02-12T23:36:15Z</dcterms:modified>
</cp:coreProperties>
</file>