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69" r:id="rId4"/>
    <p:sldId id="271" r:id="rId5"/>
    <p:sldId id="260" r:id="rId6"/>
    <p:sldId id="285" r:id="rId7"/>
    <p:sldId id="286" r:id="rId8"/>
    <p:sldId id="261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Sculpture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/>
              <a:t>Nike of </a:t>
            </a:r>
            <a:r>
              <a:rPr lang="en-US" sz="2400" i="1" dirty="0" smtClean="0"/>
              <a:t>Samothrace</a:t>
            </a:r>
          </a:p>
          <a:p>
            <a:r>
              <a:rPr lang="en-US" sz="2400" dirty="0" smtClean="0"/>
              <a:t>What it is:</a:t>
            </a:r>
          </a:p>
          <a:p>
            <a:r>
              <a:rPr lang="en-US" sz="2400" dirty="0" smtClean="0"/>
              <a:t>Why it matters: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Sculpture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/>
              <a:t>Aphrodite </a:t>
            </a:r>
            <a:r>
              <a:rPr lang="en-US" sz="2400" i="1" dirty="0"/>
              <a:t>of </a:t>
            </a:r>
            <a:r>
              <a:rPr lang="en-US" sz="2400" i="1" dirty="0" smtClean="0"/>
              <a:t>Melos</a:t>
            </a:r>
          </a:p>
          <a:p>
            <a:r>
              <a:rPr lang="en-US" sz="2400" dirty="0" smtClean="0"/>
              <a:t>What it is:</a:t>
            </a:r>
          </a:p>
          <a:p>
            <a:r>
              <a:rPr lang="en-US" sz="2400" dirty="0" smtClean="0"/>
              <a:t>Why it matters:</a:t>
            </a:r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ART: Sculpture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Polykleitos</a:t>
            </a:r>
            <a:endParaRPr lang="en-US" sz="2400" dirty="0" smtClean="0"/>
          </a:p>
          <a:p>
            <a:r>
              <a:rPr lang="en-US" sz="2400" dirty="0" smtClean="0"/>
              <a:t>Why he matters:</a:t>
            </a:r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RELIGION: The Mystery Cults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Cult of </a:t>
            </a:r>
            <a:r>
              <a:rPr lang="en-US" sz="2400" dirty="0" smtClean="0"/>
              <a:t>Isis and Osiris</a:t>
            </a:r>
          </a:p>
          <a:p>
            <a:r>
              <a:rPr lang="en-US" sz="2400" dirty="0" smtClean="0"/>
              <a:t>What it was:</a:t>
            </a:r>
          </a:p>
          <a:p>
            <a:r>
              <a:rPr lang="en-US" sz="2400" dirty="0" smtClean="0"/>
              <a:t>Why it matters:</a:t>
            </a:r>
          </a:p>
          <a:p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RELIGION: The Mystery Cults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Mithraism</a:t>
            </a:r>
          </a:p>
          <a:p>
            <a:r>
              <a:rPr lang="en-US" sz="2400" dirty="0" smtClean="0"/>
              <a:t>What it was:</a:t>
            </a:r>
          </a:p>
          <a:p>
            <a:r>
              <a:rPr lang="en-US" sz="2400" dirty="0" smtClean="0"/>
              <a:t>Why it matters: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218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ART: Sculpture</vt:lpstr>
      <vt:lpstr>ART: Sculpture</vt:lpstr>
      <vt:lpstr>ART: Sculpture</vt:lpstr>
      <vt:lpstr>RELIGION: The Mystery Cults</vt:lpstr>
      <vt:lpstr>RELIGION: The Mystery Cults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22</cp:revision>
  <dcterms:created xsi:type="dcterms:W3CDTF">2017-02-12T16:41:56Z</dcterms:created>
  <dcterms:modified xsi:type="dcterms:W3CDTF">2017-02-12T23:36:08Z</dcterms:modified>
</cp:coreProperties>
</file>