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69" r:id="rId4"/>
    <p:sldId id="271" r:id="rId5"/>
    <p:sldId id="267" r:id="rId6"/>
    <p:sldId id="268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ECONOMICS: Trade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India: ivory</a:t>
            </a:r>
            <a:r>
              <a:rPr lang="en-US" sz="2400" dirty="0"/>
              <a:t>, gold, ebony, pearls, cotton, spices and </a:t>
            </a:r>
            <a:r>
              <a:rPr lang="en-US" sz="2400" dirty="0" smtClean="0"/>
              <a:t>sugar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China: silk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Syria: wine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Egypt: papyrus</a:t>
            </a:r>
            <a:r>
              <a:rPr lang="en-US" sz="2400" dirty="0"/>
              <a:t>, linen and </a:t>
            </a:r>
            <a:r>
              <a:rPr lang="en-US" sz="2400" dirty="0" smtClean="0"/>
              <a:t>glass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Greece: olive oil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Mesopotamia: dates </a:t>
            </a:r>
            <a:r>
              <a:rPr lang="en-US" sz="2400" dirty="0"/>
              <a:t>and </a:t>
            </a:r>
            <a:r>
              <a:rPr lang="en-US" sz="2400" dirty="0" smtClean="0"/>
              <a:t>prunes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Spain: silver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Cyprus: copper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Britain: tin</a:t>
            </a:r>
            <a:endParaRPr lang="en-US" sz="2400" dirty="0"/>
          </a:p>
          <a:p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pic>
        <p:nvPicPr>
          <p:cNvPr id="5734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7601" y="1752601"/>
            <a:ext cx="4063998" cy="304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ECONOMICS: Travel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Pytheas</a:t>
            </a:r>
            <a:r>
              <a:rPr lang="en-US" sz="2400" dirty="0" smtClean="0"/>
              <a:t> of Marseilles</a:t>
            </a:r>
          </a:p>
          <a:p>
            <a:r>
              <a:rPr lang="en-US" sz="2400" dirty="0" smtClean="0"/>
              <a:t>Where he travelled:</a:t>
            </a:r>
          </a:p>
          <a:p>
            <a:r>
              <a:rPr lang="en-US" sz="2400" dirty="0" smtClean="0"/>
              <a:t>Why it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ECONOMICS: Travel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Berosus</a:t>
            </a:r>
            <a:r>
              <a:rPr lang="en-US" sz="2400" dirty="0" smtClean="0"/>
              <a:t> of Babylon</a:t>
            </a:r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it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ECONOMICS: Travel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Manetho</a:t>
            </a:r>
            <a:endParaRPr lang="en-US" sz="2400" dirty="0" smtClean="0"/>
          </a:p>
          <a:p>
            <a:r>
              <a:rPr lang="en-US" sz="2400" dirty="0" smtClean="0"/>
              <a:t>What he wrote:</a:t>
            </a:r>
          </a:p>
          <a:p>
            <a:r>
              <a:rPr lang="en-US" sz="2400" dirty="0" smtClean="0"/>
              <a:t>Why it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ECONOMICS: Travel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Megasthenes</a:t>
            </a:r>
            <a:endParaRPr lang="en-US" sz="2400" dirty="0" smtClean="0"/>
          </a:p>
          <a:p>
            <a:r>
              <a:rPr lang="en-US" sz="2400" dirty="0" smtClean="0"/>
              <a:t>What he travelled:</a:t>
            </a:r>
          </a:p>
          <a:p>
            <a:r>
              <a:rPr lang="en-US" sz="2400" dirty="0" smtClean="0"/>
              <a:t>Why it matters:</a:t>
            </a:r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248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ECONOMICS: Trade</vt:lpstr>
      <vt:lpstr>ECONOMICS: Travel</vt:lpstr>
      <vt:lpstr>ECONOMICS: Travel</vt:lpstr>
      <vt:lpstr>ECONOMICS: Travel</vt:lpstr>
      <vt:lpstr>ECONOMICS: Travel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25</cp:revision>
  <dcterms:created xsi:type="dcterms:W3CDTF">2017-02-12T16:41:56Z</dcterms:created>
  <dcterms:modified xsi:type="dcterms:W3CDTF">2017-02-12T23:37:01Z</dcterms:modified>
</cp:coreProperties>
</file>